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346" r:id="rId6"/>
    <p:sldId id="352" r:id="rId7"/>
    <p:sldId id="347" r:id="rId8"/>
    <p:sldId id="349" r:id="rId9"/>
    <p:sldId id="351" r:id="rId10"/>
    <p:sldId id="353" r:id="rId11"/>
    <p:sldId id="348" r:id="rId12"/>
    <p:sldId id="350" r:id="rId13"/>
    <p:sldId id="35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4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22B82-FFA4-FB88-2751-2E3889A2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1CC261-0445-F2A2-A8D5-9699B487D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211FC2-D081-B78D-43BF-1AF6F5F4C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8B937-38D7-6613-CB35-8B53A8468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6CB88-D57D-4633-A876-E7D67882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097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A673C-ECC6-E661-430C-19F8CD5C4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07DB56-896D-3F52-2873-7B4220F15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6B1D7C-6982-DAE8-1653-98424D192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C268AF-FA8F-1FDC-B71F-FBE3A997C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94F11A-D671-B57D-EC17-6890096C3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428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FC6F20-5EFE-7D61-45A0-C77CAB407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8F2D61-620B-302D-62DB-49CB7A930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FF796-9ABB-30A7-43A0-52BCC5AE4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F67024-E343-054E-4ED5-3A674930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E629BB-2D83-B4E6-1F03-A1071D5D4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7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19BDD-C15C-12D3-3FAC-90A5F5E41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BC9C4D-E0B3-AACF-BFC4-4F391F5CE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C4437-E86A-D797-A7B0-0CF22709C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AD75A-D56F-5426-3FF3-50DCC5C04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817D5-A9A5-E92B-C52B-4D4E4A2E8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498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EC1B2-5EE9-E122-0CC5-EAD83813D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86CAF-9127-0920-BC73-50EE71E36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72BD44-7B9F-EA79-1933-46E3E4ADC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31E559-DFB8-2644-D7C6-62B68E2B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B8CE74-A0F8-DA4A-1C2C-4EA4D3E0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511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0675EC-9D2B-C509-5954-52ABC0F9F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C6EBFC-086A-309D-982D-19C5845AF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4060E2-ACAD-F3C7-EE26-E67AFCE05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4B8DF-6B83-45BF-739D-4758DDA8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AEBC64-8B63-6C8D-2088-C058EA65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3B73FC-9266-641F-2A08-EFC76D43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86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5627F-4A64-F627-1725-23BB2EB3F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FA9EA3-6181-AA7F-DA30-195636EFC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7A90D3-5AF1-5D5F-CEFE-0254285A0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967E04-8E8B-1BBC-B519-832ADB988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1598FE-F3F4-319C-5F11-6EE024E74F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728972-8D7A-B3AF-EDCE-C470848FE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760CFE-985A-64E4-3AF2-2ACEE157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DE2B9D-B1F1-5C81-D478-61DF35CB5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792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54667-1BAE-68E8-2006-64F5BC26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83449BA-D78E-72ED-23CE-C42D28128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2B41D5-74BA-EEF2-A287-A523033DE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BEC850-1233-A1F3-5B69-5945A52EA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886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BF7906-E132-1034-C519-939DF62D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8F1D92-2F7E-8516-46B3-B07C7A8E6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F28295-4ABD-1497-A388-35F10CBC2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15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530124-A9D8-1799-4980-6F81CF2F3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CB50FE-F713-B9A8-2E8D-F05571178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FF2AC1-6B23-FD43-75CE-F705A10E5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A08782-15C3-4906-22DB-CF0CCAE47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DB5FDB-BADF-F5A0-405C-EEDACC3B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B89442-48A3-CAF8-BB89-3407D725E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080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7BB2A-6F6B-8DF5-E2CB-52DF28CDD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91A124-ABF0-4178-1BEF-8596EF81B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323998-7A39-1773-5D43-404B7C25B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F72A5B-5BD6-9EEB-F014-53C3881C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7D64CB-611A-2A29-EBEF-E9E7B3CF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4CB578-AF67-4BC1-DF09-55618CCC7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041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889080-CD3D-BCC4-9BB1-316FE5F2B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FAF2F0-4828-C55E-3916-31D034362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BCB4B3-2B75-7010-F6E8-A0BA04372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CA92F-E7E4-48C0-82BB-F482B52CC552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CB3A11-A472-D168-004D-772DF42E4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E368D2-97FA-E056-91BC-7AD4140CF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D0E40-951C-4475-B60F-A1839A47A6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038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2F5B2E-4FCE-3BF2-4964-634E541BE89B}"/>
              </a:ext>
            </a:extLst>
          </p:cNvPr>
          <p:cNvSpPr txBox="1"/>
          <p:nvPr/>
        </p:nvSpPr>
        <p:spPr>
          <a:xfrm>
            <a:off x="3367421" y="3013501"/>
            <a:ext cx="54571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err="1"/>
              <a:t>노베나</a:t>
            </a:r>
            <a:r>
              <a:rPr lang="ko-KR" altLang="en-US" sz="4800" b="1" dirty="0"/>
              <a:t> </a:t>
            </a:r>
            <a:r>
              <a:rPr lang="ko-KR" altLang="en-US" sz="4800" b="1" dirty="0" err="1"/>
              <a:t>디아블로스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701383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9C3844-4B01-5AFA-7A43-1B907689AAD7}"/>
              </a:ext>
            </a:extLst>
          </p:cNvPr>
          <p:cNvSpPr txBox="1"/>
          <p:nvPr/>
        </p:nvSpPr>
        <p:spPr>
          <a:xfrm>
            <a:off x="755117" y="784614"/>
            <a:ext cx="63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수집품등</a:t>
            </a:r>
            <a:r>
              <a:rPr lang="ko-KR" altLang="en-US" dirty="0"/>
              <a:t> 플레이어들이 </a:t>
            </a:r>
            <a:r>
              <a:rPr lang="ko-KR" altLang="en-US" dirty="0" err="1"/>
              <a:t>흥미깊게</a:t>
            </a:r>
            <a:r>
              <a:rPr lang="ko-KR" altLang="en-US" dirty="0"/>
              <a:t> 볼 수 있는 오브젝트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228C1B-AA5D-3167-5094-B8A0212B9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82" y="1560718"/>
            <a:ext cx="7279804" cy="397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24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DE2F291-A1D5-7C89-B376-EE0263955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949" y="1106244"/>
            <a:ext cx="8385232" cy="4645512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BA06AD9-62BE-2731-BA2C-4514472085DE}"/>
              </a:ext>
            </a:extLst>
          </p:cNvPr>
          <p:cNvSpPr/>
          <p:nvPr/>
        </p:nvSpPr>
        <p:spPr>
          <a:xfrm>
            <a:off x="4415908" y="427028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옵션창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45E5B-6CE1-8F0B-8C77-E18A61BA479C}"/>
              </a:ext>
            </a:extLst>
          </p:cNvPr>
          <p:cNvSpPr txBox="1"/>
          <p:nvPr/>
        </p:nvSpPr>
        <p:spPr>
          <a:xfrm>
            <a:off x="908500" y="6033388"/>
            <a:ext cx="172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옵션창</a:t>
            </a:r>
            <a:r>
              <a:rPr lang="ko-KR" altLang="en-US" dirty="0"/>
              <a:t> 확인용</a:t>
            </a:r>
          </a:p>
        </p:txBody>
      </p:sp>
    </p:spTree>
    <p:extLst>
      <p:ext uri="{BB962C8B-B14F-4D97-AF65-F5344CB8AC3E}">
        <p14:creationId xmlns:p14="http://schemas.microsoft.com/office/powerpoint/2010/main" val="67559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E3FB8B-DD6C-4FF2-8E08-4BA6D148B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2596258"/>
            <a:ext cx="11155680" cy="1665484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B0FCD6C-E975-E5A2-59BB-45CCA398E360}"/>
              </a:ext>
            </a:extLst>
          </p:cNvPr>
          <p:cNvSpPr/>
          <p:nvPr/>
        </p:nvSpPr>
        <p:spPr>
          <a:xfrm>
            <a:off x="4428132" y="680701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텍스트 창</a:t>
            </a:r>
          </a:p>
        </p:txBody>
      </p:sp>
    </p:spTree>
    <p:extLst>
      <p:ext uri="{BB962C8B-B14F-4D97-AF65-F5344CB8AC3E}">
        <p14:creationId xmlns:p14="http://schemas.microsoft.com/office/powerpoint/2010/main" val="2817262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5BB75AC-9566-D62F-C4F4-EC81DC880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013" y="2521136"/>
            <a:ext cx="7351974" cy="1943824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5727B6-36B3-567C-7A5F-717D424DA514}"/>
              </a:ext>
            </a:extLst>
          </p:cNvPr>
          <p:cNvSpPr/>
          <p:nvPr/>
        </p:nvSpPr>
        <p:spPr>
          <a:xfrm>
            <a:off x="4262525" y="1022863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텍스트 중 </a:t>
            </a:r>
            <a:r>
              <a:rPr lang="ko-KR" altLang="en-US" sz="1100" dirty="0" err="1">
                <a:solidFill>
                  <a:schemeClr val="tx1"/>
                </a:solidFill>
              </a:rPr>
              <a:t>중요한거</a:t>
            </a:r>
            <a:r>
              <a:rPr lang="ko-KR" altLang="en-US" sz="1100" dirty="0">
                <a:solidFill>
                  <a:schemeClr val="tx1"/>
                </a:solidFill>
              </a:rPr>
              <a:t> 글씨 색</a:t>
            </a:r>
          </a:p>
        </p:txBody>
      </p:sp>
    </p:spTree>
    <p:extLst>
      <p:ext uri="{BB962C8B-B14F-4D97-AF65-F5344CB8AC3E}">
        <p14:creationId xmlns:p14="http://schemas.microsoft.com/office/powerpoint/2010/main" val="9979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5727B6-36B3-567C-7A5F-717D424DA514}"/>
              </a:ext>
            </a:extLst>
          </p:cNvPr>
          <p:cNvSpPr/>
          <p:nvPr/>
        </p:nvSpPr>
        <p:spPr>
          <a:xfrm>
            <a:off x="4758072" y="5842636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사물 연출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F9859DA-80B7-A667-9DD9-BA7786AA9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349" y="362788"/>
            <a:ext cx="9285584" cy="518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6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5727B6-36B3-567C-7A5F-717D424DA514}"/>
              </a:ext>
            </a:extLst>
          </p:cNvPr>
          <p:cNvSpPr/>
          <p:nvPr/>
        </p:nvSpPr>
        <p:spPr>
          <a:xfrm>
            <a:off x="4758072" y="5842636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날짜 지나는 연출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1DB2E05-6255-F113-C3AF-239F251B7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029" y="182880"/>
            <a:ext cx="9416069" cy="530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2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95727B6-36B3-567C-7A5F-717D424DA514}"/>
              </a:ext>
            </a:extLst>
          </p:cNvPr>
          <p:cNvSpPr/>
          <p:nvPr/>
        </p:nvSpPr>
        <p:spPr>
          <a:xfrm>
            <a:off x="4758072" y="5842636"/>
            <a:ext cx="3113526" cy="39525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UI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282D4D-9297-C1BE-B6A1-8EF4C032D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513" y="499089"/>
            <a:ext cx="9092973" cy="507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41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9C3844-4B01-5AFA-7A43-1B907689AAD7}"/>
              </a:ext>
            </a:extLst>
          </p:cNvPr>
          <p:cNvSpPr txBox="1"/>
          <p:nvPr/>
        </p:nvSpPr>
        <p:spPr>
          <a:xfrm>
            <a:off x="755117" y="784614"/>
            <a:ext cx="5492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분위기는 주제에 맞게 좋음</a:t>
            </a:r>
            <a:endParaRPr lang="en-US" altLang="ko-KR" dirty="0"/>
          </a:p>
          <a:p>
            <a:r>
              <a:rPr lang="ko-KR" altLang="en-US" dirty="0"/>
              <a:t>심장 </a:t>
            </a:r>
            <a:r>
              <a:rPr lang="ko-KR" altLang="en-US" dirty="0" err="1"/>
              <a:t>두근</a:t>
            </a:r>
            <a:r>
              <a:rPr lang="ko-KR" altLang="en-US" dirty="0"/>
              <a:t> </a:t>
            </a:r>
            <a:r>
              <a:rPr lang="ko-KR" altLang="en-US" dirty="0" err="1"/>
              <a:t>거리는것과</a:t>
            </a:r>
            <a:r>
              <a:rPr lang="ko-KR" altLang="en-US" dirty="0"/>
              <a:t> 같은 사운드 이펙트를 </a:t>
            </a:r>
            <a:r>
              <a:rPr lang="ko-KR" altLang="en-US" dirty="0" err="1"/>
              <a:t>잘씀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9703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9C3844-4B01-5AFA-7A43-1B907689AAD7}"/>
              </a:ext>
            </a:extLst>
          </p:cNvPr>
          <p:cNvSpPr txBox="1"/>
          <p:nvPr/>
        </p:nvSpPr>
        <p:spPr>
          <a:xfrm>
            <a:off x="755117" y="784614"/>
            <a:ext cx="57872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텍스트 출력이 거지같음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선택지 의미가 </a:t>
            </a:r>
            <a:r>
              <a:rPr lang="ko-KR" altLang="en-US" dirty="0" err="1"/>
              <a:t>큰듯</a:t>
            </a:r>
            <a:r>
              <a:rPr lang="ko-KR" altLang="en-US" dirty="0"/>
              <a:t> 크지 </a:t>
            </a:r>
            <a:r>
              <a:rPr lang="ko-KR" altLang="en-US" dirty="0" err="1"/>
              <a:t>않은듯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스토리가</a:t>
            </a:r>
            <a:r>
              <a:rPr lang="en-US" altLang="ko-KR" dirty="0"/>
              <a:t>..</a:t>
            </a:r>
            <a:r>
              <a:rPr lang="ko-KR" altLang="en-US" dirty="0"/>
              <a:t>음</a:t>
            </a:r>
            <a:r>
              <a:rPr lang="en-US" altLang="ko-KR" dirty="0"/>
              <a:t>.. </a:t>
            </a:r>
            <a:r>
              <a:rPr lang="ko-KR" altLang="en-US" dirty="0"/>
              <a:t>뭘 </a:t>
            </a:r>
            <a:r>
              <a:rPr lang="ko-KR" altLang="en-US" dirty="0" err="1"/>
              <a:t>쓰고싶은지는</a:t>
            </a:r>
            <a:r>
              <a:rPr lang="ko-KR" altLang="en-US" dirty="0"/>
              <a:t> 알겠는데</a:t>
            </a:r>
            <a:r>
              <a:rPr lang="en-US" altLang="ko-KR" dirty="0"/>
              <a:t>…</a:t>
            </a:r>
            <a:r>
              <a:rPr lang="ko-KR" altLang="en-US" dirty="0"/>
              <a:t>음</a:t>
            </a:r>
            <a:r>
              <a:rPr lang="en-US" altLang="ko-KR" dirty="0"/>
              <a:t>..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미연시인데 내 마음대로 공략을 못함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0193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C857480C113A943AA9E34A44A5FFD98" ma:contentTypeVersion="0" ma:contentTypeDescription="새 문서를 만듭니다." ma:contentTypeScope="" ma:versionID="02224b124570253a3e12a5f612b59fc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fd096bb31afb48b6cee7387c3aced0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3C5B5A-4A44-414A-B068-5A9CDF27D54F}">
  <ds:schemaRefs>
    <ds:schemaRef ds:uri="http://purl.org/dc/dcmitype/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57CCA5A-7E0A-4856-B262-09C9F6606B4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7AA203-1C8D-445E-A539-6E834FDA22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59</Words>
  <Application>Microsoft Office PowerPoint</Application>
  <PresentationFormat>와이드스크린</PresentationFormat>
  <Paragraphs>15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shan</dc:creator>
  <cp:lastModifiedBy>shan</cp:lastModifiedBy>
  <cp:revision>1</cp:revision>
  <dcterms:created xsi:type="dcterms:W3CDTF">2022-06-12T11:05:58Z</dcterms:created>
  <dcterms:modified xsi:type="dcterms:W3CDTF">2022-06-12T11:56:36Z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0x010100DC857480C113A943AA9E34A44A5FFD98</vt:lpwstr>
  </property>
</Properties>
</file>

<file path=docProps/thumbnail.jpeg>
</file>